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Aref Ruqaa"/>
      <p:regular r:id="rId14"/>
      <p:bold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efRuqaa-bold.fntdata"/><Relationship Id="rId14" Type="http://schemas.openxmlformats.org/officeDocument/2006/relationships/font" Target="fonts/ArefRuqaa-regular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48cf5ee61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48cf5ee61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48cf5ee61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48cf5ee61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48cf5ee61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48cf5ee61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-391525" y="2584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التصوف الفلسفي</a:t>
            </a:r>
            <a:endParaRPr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100"/>
              <a:t>محاضرة رقم 1</a:t>
            </a:r>
            <a:endParaRPr sz="31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/>
              <a:t>(دكتوراه)</a:t>
            </a:r>
            <a:endParaRPr sz="2900"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904375" y="22703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فاطمة فؤاد عبدالحميد</a:t>
            </a:r>
            <a:endParaRPr sz="29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المحتوى العلمي : </a:t>
            </a:r>
            <a:r>
              <a:rPr lang="ar"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صلة السماع بالترقي الأخلاقي وآداب السلوك</a:t>
            </a:r>
            <a:r>
              <a:rPr lang="ar" sz="17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7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311725" y="1627425"/>
            <a:ext cx="8679300" cy="30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أولا / السماع والنفس الإنسانية :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6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يجب على المريد أن يحاسب نفسه ويراقبها أثناء السماع من خلال التخلص من الصفات الذميمة والسماع السيئ المثير للشهوة والدعوة إلى السماع الحسن والصفات الحميدة .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 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311725" y="1627425"/>
            <a:ext cx="8679300" cy="30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ثانيا </a:t>
            </a: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/ السماع ورياضة النفس أخلاقيا :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6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أخلاق المريد نتيجة مجاهدته لنفسه ، فيقال أن العبد قد تحقق بالسماع إذا رسخ له معنى المسموع ، ورياضة السماع تتضمن في باطنها قاعدة أخلاقية عامة .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 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311725" y="1627425"/>
            <a:ext cx="8679300" cy="30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ثالثا </a:t>
            </a: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/ السماع وآداب السلوك :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6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حسن الاستماع من أهم دعائم المذهب الأخلاقي الصوفي ، فالسماع الحسن الذي فيه صالح الفرد في الدنيا والآخرة خير من يجلس ويغتاب وينم الناس .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 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